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61EB3-4C30-4DE0-94E3-18DB3D4A975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4F0D2-EBBB-4DD1-9AB0-47E5711115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068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903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69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00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81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31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15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7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91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9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718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9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E228A-4C86-4B3B-91A7-2249B39E4739}" type="datetimeFigureOut">
              <a:rPr lang="ru-RU" smtClean="0"/>
              <a:t>25.10.2023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71D40-B540-488C-B328-0D17A4212A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665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FF1792-9848-47AB-A003-7D1B0B6EB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88" y="3105945"/>
            <a:ext cx="9669624" cy="165576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Программа для скачивание видео с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A3CDB9-6A23-432F-AD9A-7214E3EA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37931"/>
            <a:ext cx="4572000" cy="2924175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3C8C48-8FB1-4636-BEC9-9D1B09855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1363" y="4964307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0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629D2-E60F-46CD-8760-3AC75DD8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583"/>
            <a:ext cx="6172200" cy="127362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программу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9E6EF129-F489-4504-9F76-FB838093D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69" y="452193"/>
            <a:ext cx="5746443" cy="5864632"/>
          </a:xfrm>
          <a:prstGeom prst="roundRect">
            <a:avLst>
              <a:gd name="adj" fmla="val 7734"/>
            </a:avLst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DBA5ED1-EADB-4F4A-9B94-F4F28C15D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" y="2007391"/>
            <a:ext cx="6327370" cy="4104651"/>
          </a:xfrm>
        </p:spPr>
        <p:txBody>
          <a:bodyPr>
            <a:normAutofit/>
          </a:bodyPr>
          <a:lstStyle/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Добро пожаловать в нашу программу, которая позволяет пользователям легко загружать видео с YouTube. Наша программа разработана для того, чтобы упростить загрузку ваших любимых видео, не требуя каких-либо технических знаний или опыта 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439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FDCD87-D272-4995-9093-E2C5FFA6E3BB}"/>
              </a:ext>
            </a:extLst>
          </p:cNvPr>
          <p:cNvSpPr txBox="1"/>
          <p:nvPr/>
        </p:nvSpPr>
        <p:spPr>
          <a:xfrm>
            <a:off x="240632" y="2025098"/>
            <a:ext cx="643288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программа предлагает ряд преимуществ по сравнению с другими решениями для загрузки видео. Вот лишь несколько причин выбрать нашу программу: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 в использовании даже для начинающих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Быстрая и надежная загрузка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2A7A1-71A1-433F-AC97-22944FDA2C45}"/>
              </a:ext>
            </a:extLst>
          </p:cNvPr>
          <p:cNvSpPr txBox="1"/>
          <p:nvPr/>
        </p:nvSpPr>
        <p:spPr>
          <a:xfrm>
            <a:off x="1363579" y="255298"/>
            <a:ext cx="8454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Зачем использовать нашу программу?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6BEEBB-23D6-4102-9B7C-81FFBCE5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516" y="1634632"/>
            <a:ext cx="4913583" cy="4913583"/>
          </a:xfrm>
          <a:prstGeom prst="roundRect">
            <a:avLst>
              <a:gd name="adj" fmla="val 8505"/>
            </a:avLst>
          </a:prstGeom>
        </p:spPr>
      </p:pic>
    </p:spTree>
    <p:extLst>
      <p:ext uri="{BB962C8B-B14F-4D97-AF65-F5344CB8AC3E}">
        <p14:creationId xmlns:p14="http://schemas.microsoft.com/office/powerpoint/2010/main" val="25201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E03367-9E45-44C4-B74E-0741094C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565" y="13032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программы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CB2B03-036D-4CBF-864D-7D83A9F4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7" y="1455884"/>
            <a:ext cx="3602081" cy="2637681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C938A2-9A6D-42CD-850C-3CD61B5B47B9}"/>
              </a:ext>
            </a:extLst>
          </p:cNvPr>
          <p:cNvSpPr txBox="1"/>
          <p:nvPr/>
        </p:nvSpPr>
        <p:spPr>
          <a:xfrm>
            <a:off x="153022" y="4469235"/>
            <a:ext cx="40265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в использовании интерфейс</a:t>
            </a:r>
          </a:p>
          <a:p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программа имеет удобный интерфейс, который позволяет вам загружать видео с YouTube всего за несколько кликов.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F40E0B5-EBCF-4954-B7AA-42018D583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446" y="1407134"/>
            <a:ext cx="3341837" cy="2686431"/>
          </a:xfrm>
          <a:prstGeom prst="round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677500-9055-4558-93FA-9D27D885C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81" y="1455884"/>
            <a:ext cx="3209360" cy="2686431"/>
          </a:xfrm>
          <a:prstGeom prst="round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D09B7E-85E0-425A-8EC5-86342FF5F214}"/>
              </a:ext>
            </a:extLst>
          </p:cNvPr>
          <p:cNvSpPr txBox="1"/>
          <p:nvPr/>
        </p:nvSpPr>
        <p:spPr>
          <a:xfrm>
            <a:off x="8354772" y="4419355"/>
            <a:ext cx="3535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Высококачественные загрузки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Наша программа гарантирует, что все загружаемые файлы будут самого высокого качества, так что вы сможете наслаждаться вашими любимыми видео без какой-либо потери разрешения или четкости.</a:t>
            </a:r>
          </a:p>
        </p:txBody>
      </p:sp>
    </p:spTree>
    <p:extLst>
      <p:ext uri="{BB962C8B-B14F-4D97-AF65-F5344CB8AC3E}">
        <p14:creationId xmlns:p14="http://schemas.microsoft.com/office/powerpoint/2010/main" val="423321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D73E5-6690-43F5-8E0D-4A3794306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2295"/>
            <a:ext cx="10515600" cy="1113422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пользоваться программой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85D6B8-E7F9-49F2-9E5F-2ECC08C16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505" y="1796716"/>
            <a:ext cx="11154945" cy="5061283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1: Скопируйте URL-адрес видео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Перейдите к видео с YouTube, которое вы хотите загрузить, и скопируйте URL-адрес видео из адресной строки.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2: Вставьте URL-адрес в программу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Откройте программу и вставьте URL-адрес видео в указанное поле.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3: Загрузите видео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Нажмите кнопку запустить программу, и видео начнет загружаться на ваше устройство.</a:t>
            </a:r>
          </a:p>
        </p:txBody>
      </p:sp>
    </p:spTree>
    <p:extLst>
      <p:ext uri="{BB962C8B-B14F-4D97-AF65-F5344CB8AC3E}">
        <p14:creationId xmlns:p14="http://schemas.microsoft.com/office/powerpoint/2010/main" val="155405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F3134A-24DC-4609-AEB1-00EE75C5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6" y="1078429"/>
            <a:ext cx="10684267" cy="2770262"/>
          </a:xfrm>
          <a:prstGeom prst="roundRect">
            <a:avLst>
              <a:gd name="adj" fmla="val 9139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BEE7D-F31C-473C-BB32-039B936DE772}"/>
              </a:ext>
            </a:extLst>
          </p:cNvPr>
          <p:cNvSpPr txBox="1"/>
          <p:nvPr/>
        </p:nvSpPr>
        <p:spPr>
          <a:xfrm>
            <a:off x="2326105" y="91545"/>
            <a:ext cx="75397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использования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4F8DD-2382-412F-B297-EC1180A0AAE1}"/>
              </a:ext>
            </a:extLst>
          </p:cNvPr>
          <p:cNvSpPr txBox="1"/>
          <p:nvPr/>
        </p:nvSpPr>
        <p:spPr>
          <a:xfrm>
            <a:off x="120316" y="4266096"/>
            <a:ext cx="52870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Быстрое и удобное скачивание видео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позволяет скачивать видео с YouTube быстро и без лишних усилий.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интерфейс позволяет легко находить и скачивать нужные видео.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A196A-49A3-4953-868F-E9E658046032}"/>
              </a:ext>
            </a:extLst>
          </p:cNvPr>
          <p:cNvSpPr txBox="1"/>
          <p:nvPr/>
        </p:nvSpPr>
        <p:spPr>
          <a:xfrm>
            <a:off x="5407360" y="4266096"/>
            <a:ext cx="54665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Высокое качество видео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позволяет скачивать видео в высоком качестве.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детализация и четкость изображения.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140933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89E3B2-BE25-43EF-8FA1-9063E022387D}"/>
              </a:ext>
            </a:extLst>
          </p:cNvPr>
          <p:cNvSpPr txBox="1"/>
          <p:nvPr/>
        </p:nvSpPr>
        <p:spPr>
          <a:xfrm>
            <a:off x="497305" y="657725"/>
            <a:ext cx="530993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en-GB" sz="3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Наша программа для скачивания видео с YouTube - это удобный и простой инструмент для сохранения любимых видео на вашем устройстве. Мы уверены, что использование нашей программы принесет вам много удовольствия и позволит смотреть видео в любое время и в любом месте, даже без доступа к интернету.</a:t>
            </a:r>
            <a:endParaRPr lang="en-GB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7E5363-6882-4B7F-8BD0-FD9D04C6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95" y="473242"/>
            <a:ext cx="5911516" cy="5911516"/>
          </a:xfrm>
          <a:prstGeom prst="roundRect">
            <a:avLst>
              <a:gd name="adj" fmla="val 11782"/>
            </a:avLst>
          </a:prstGeom>
        </p:spPr>
      </p:pic>
    </p:spTree>
    <p:extLst>
      <p:ext uri="{BB962C8B-B14F-4D97-AF65-F5344CB8AC3E}">
        <p14:creationId xmlns:p14="http://schemas.microsoft.com/office/powerpoint/2010/main" val="3237150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365</Words>
  <Application>Microsoft Office PowerPoint</Application>
  <PresentationFormat>Широкоэкранный</PresentationFormat>
  <Paragraphs>51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Программа для скачивание видео с YouTube</vt:lpstr>
      <vt:lpstr>Введение в программу</vt:lpstr>
      <vt:lpstr>Презентация PowerPoint</vt:lpstr>
      <vt:lpstr>Возможности программы </vt:lpstr>
      <vt:lpstr>Как пользоваться программой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для скачивание видео с YouTube</dc:title>
  <dc:creator>Artem</dc:creator>
  <cp:lastModifiedBy>Леонид Дементьев</cp:lastModifiedBy>
  <cp:revision>11</cp:revision>
  <dcterms:created xsi:type="dcterms:W3CDTF">2023-10-24T22:20:12Z</dcterms:created>
  <dcterms:modified xsi:type="dcterms:W3CDTF">2023-10-25T09:32:31Z</dcterms:modified>
</cp:coreProperties>
</file>